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toolpanel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application/binary" manifest:full-path="layout-cache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Wingdings" svg:font-family="Wingdings" style:font-pitch="variable" style:font-charset="x-symbol"/>
    <style:font-face style:name="Tahoma1" svg:font-family="Tahoma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ndale Sans UI" svg:font-family="'Andale Sans UI'" style:font-family-generic="system" style:font-pitch="variable"/>
    <style:font-face style:name="Tahoma" svg:font-family="Tahoma" style:font-family-generic="system" style:font-pitch="variable"/>
  </office:font-face-decls>
  <office:automatic-styles>
    <style:style style:name="Tabella1" style:family="table">
      <style:table-properties style:width="16.96cm" fo:margin-left="0.037cm" fo:margin-right="0.002cm" table:align="margins" style:writing-mode="lr-tb"/>
    </style:style>
    <style:style style:name="Tabella1.A" style:family="table-column">
      <style:table-column-properties style:column-width="8.811cm" style:rel-column-width="34045*"/>
    </style:style>
    <style:style style:name="Tabella1.B" style:family="table-column">
      <style:table-column-properties style:column-width="8.149cm" style:rel-column-width="31490*"/>
    </style:style>
    <style:style style:name="Tabella1.1" style:family="table-row">
      <style:table-row-properties style:keep-together="true" fo:keep-together="auto"/>
    </style:style>
    <style:style style:name="Tabella1.A1" style:family="table-cell">
      <style:table-cell-properties style:vertical-align="top" fo:padding="0.097cm" fo:border-left="0.002cm solid #000000" fo:border-right="none" fo:border-top="0.002cm solid #000000" fo:border-bottom="0.002cm solid #000000" style:writing-mode="lr-tb"/>
    </style:style>
    <style:style style:name="Tabella1.B1" style:family="table-cell">
      <style:table-cell-properties style:vertical-align="top" fo:padding="0.097cm" fo:border="0.002cm solid #000000" style:writing-mode="lr-tb"/>
    </style:style>
    <style:style style:name="Tabella1.A2" style:family="table-cell">
      <style:table-cell-properties style:vertical-align="top" fo:padding="0.097cm" fo:border-left="0.002cm solid #000000" fo:border-right="none" fo:border-top="none" fo:border-bottom="0.002cm solid #000000" style:writing-mode="lr-tb"/>
    </style:style>
    <style:style style:name="Tabella1.B2" style:family="table-cell">
      <style:table-cell-properties style:vertical-align="top" fo:padding="0.097cm" fo:border-left="0.002cm solid #000000" fo:border-right="0.002cm solid #000000" fo:border-top="none" fo:border-bottom="0.002cm solid #000000" style:writing-mode="lr-tb"/>
    </style:style>
    <style:style style:name="P1" style:family="paragraph" style:parent-style-name="Standard">
      <style:paragraph-properties fo:text-align="justify" style:justify-single-word="false"/>
      <style:text-properties style:font-name="Times New Roman" fo:font-size="11pt" style:font-size-asian="11pt" style:font-size-complex="11pt"/>
    </style:style>
    <style:style style:name="P2" style:family="paragraph" style:parent-style-name="Standard">
      <style:paragraph-properties style:line-height-at-least="0.353cm" fo:text-align="justify" style:justify-single-word="false"/>
      <style:text-properties style:font-name="Times New Roman" fo:font-size="11pt" style:font-size-asian="11pt" style:font-size-complex="11pt"/>
    </style:style>
    <style:style style:name="P3" style:family="paragraph" style:parent-style-name="Standard">
      <style:paragraph-properties fo:margin-left="0.503cm" fo:margin-right="0.503cm" style:line-height-at-least="0.353cm" fo:text-align="justify" style:justify-single-word="false" fo:text-indent="0cm" style:auto-text-indent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4" style:family="paragraph" style:parent-style-name="Standard">
      <style:paragraph-properties fo:margin-left="0.503cm" fo:margin-right="0.503cm" fo:text-align="start" style:justify-single-word="false" fo:text-indent="0cm" style:auto-text-indent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5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6" style:family="paragraph" style:parent-style-name="Standard">
      <style:paragraph-properties fo:margin-left="0.503cm" fo:margin-right="0.503cm" fo:text-align="center" style:justify-single-word="false" fo:text-indent="0cm" style:auto-text-indent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7" style:family="paragraph" style:parent-style-name="Standard">
      <style:paragraph-properties fo:margin-left="0.503cm" fo:margin-right="0.503cm" fo:text-align="start" style:justify-single-word="false" fo:text-indent="0cm" style:auto-text-indent="false"/>
      <style:text-properties style:font-name="Times New Roman" fo:font-size="11pt" style:font-size-asian="11pt" style:font-size-complex="11pt"/>
    </style:style>
    <style:style style:name="P8" style:family="paragraph" style:parent-style-name="Standard">
      <style:paragraph-properties fo:margin-left="0.503cm" fo:margin-right="0.503cm" fo:text-align="start" style:justify-single-word="false" fo:text-indent="0cm" style:auto-text-indent="false"/>
      <style:text-properties style:font-name="Times New Roman" fo:font-size="11pt" style:font-size-asian="11pt" style:font-size-complex="11pt" style:font-style-complex="italic"/>
    </style:style>
    <style:style style:name="P9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style:font-name="Times New Roman" fo:font-size="11pt" style:font-size-asian="11pt" style:font-size-complex="11pt" style:font-style-complex="italic"/>
    </style:style>
    <style:style style:name="P10" style:family="paragraph" style:parent-style-name="Standard">
      <style:paragraph-properties fo:margin-left="0.503cm" fo:margin-right="0.503cm" style:line-height-at-least="0.353cm" fo:text-align="justify" style:justify-single-word="false" fo:text-indent="0cm" style:auto-text-indent="false"/>
      <style:text-properties style:font-name="Times New Roman" fo:font-size="11pt" style:font-size-asian="11pt" style:font-size-complex="11pt"/>
    </style:style>
    <style:style style:name="P11" style:family="paragraph" style:parent-style-name="Standard">
      <style:paragraph-properties fo:margin-left="0.503cm" fo:margin-right="0.503cm" fo:text-align="center" style:justify-single-word="false" fo:text-indent="0cm" style:auto-text-indent="false"/>
      <style:text-properties style:font-name="Times New Roman" fo:font-size="11pt" fo:font-style="normal" fo:font-weight="bold" style:font-size-asian="11pt" style:font-style-asian="normal" style:font-weight-asian="bold" style:font-size-complex="11pt" style:font-style-complex="normal" style:font-weight-complex="bold"/>
    </style:style>
    <style:style style:name="P12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style:font-name="Times New Roman" fo:font-size="11pt" fo:font-weight="bold" style:font-size-asian="11pt" style:font-weight-asian="bold" style:font-size-complex="11pt" style:font-style-complex="italic" style:font-weight-complex="bold"/>
    </style:style>
    <style:style style:name="P13" style:family="paragraph" style:parent-style-name="Standard">
      <style:paragraph-properties fo:margin-left="0.503cm" fo:margin-right="0.503cm" fo:text-align="center" style:justify-single-word="false" fo:text-indent="0cm" style:auto-text-indent="false"/>
      <style:text-properties style:font-name="Times New Roman" fo:font-size="11pt" fo:font-weight="bold" style:font-size-asian="11pt" style:font-weight-asian="bold" style:font-size-complex="11pt" style:font-style-complex="italic" style:font-weight-complex="bold"/>
    </style:style>
    <style:style style:name="P14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style:font-name="Times New Roman" fo:font-size="11pt" fo:font-weight="bold" style:font-size-asian="11pt" style:font-weight-asian="bold" style:font-size-complex="11pt" style:font-weight-complex="bold"/>
    </style:style>
    <style:style style:name="P15" style:family="paragraph" style:parent-style-name="Standard">
      <style:paragraph-properties fo:margin-left="0.503cm" fo:margin-right="0.503cm" fo:text-align="start" style:justify-single-word="false" fo:text-indent="0cm" style:auto-text-indent="false"/>
      <style:text-properties style:font-name="Times New Roman" fo:font-size="12pt" style:text-underline-style="solid" style:text-underline-width="auto" style:text-underline-color="font-color" fo:font-weight="normal" style:font-size-asian="12pt" style:font-weight-asian="normal" style:font-size-complex="12pt" style:font-style-complex="italic" style:font-weight-complex="normal"/>
    </style:style>
    <style:style style:name="P16" style:family="paragraph" style:parent-style-name="Standard">
      <style:paragraph-properties fo:margin-left="0.503cm" fo:margin-right="0.503cm" fo:text-align="start" style:justify-single-word="false" fo:text-indent="0cm" style:auto-text-indent="false"/>
      <style:text-properties style:font-name="Times New Roman" fo:font-size="12pt" style:text-underline-style="none" fo:font-weight="bold" style:font-size-asian="12pt" style:font-weight-asian="bold" style:font-size-complex="12pt" style:font-style-complex="italic" style:font-weight-complex="bold"/>
    </style:style>
    <style:style style:name="P17" style:family="paragraph" style:parent-style-name="Standard">
      <style:paragraph-properties fo:margin-left="0.503cm" fo:margin-right="0.503cm" fo:text-align="start" style:justify-single-word="false" fo:text-indent="0cm" style:auto-text-indent="false"/>
    </style:style>
    <style:style style:name="P18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fo:font-size="11pt" fo:font-weight="bold" style:font-size-asian="11pt" style:font-weight-asian="bold" style:font-size-complex="11pt" style:font-weight-complex="bold"/>
    </style:style>
    <style:style style:name="P19" style:family="paragraph" style:parent-style-name="Standard">
      <style:paragraph-properties fo:margin-left="0.503cm" fo:margin-right="0.503cm" fo:text-align="justify" style:justify-single-word="false" fo:text-indent="0cm" style:auto-text-indent="false"/>
      <style:text-properties fo:font-size="11pt" fo:font-weight="normal" style:font-size-asian="11pt" style:font-weight-asian="normal" style:font-size-complex="11pt" style:font-weight-complex="normal"/>
    </style:style>
    <style:style style:name="P20" style:family="paragraph" style:parent-style-name="Standard">
      <style:paragraph-properties fo:margin-left="0.503cm" fo:margin-right="0.503cm" fo:text-align="justify" style:justify-single-word="false" fo:text-indent="0cm" style:auto-text-indent="false"/>
    </style:style>
    <style:style style:name="P21" style:family="paragraph" style:parent-style-name="Table_20_Contents">
      <style:paragraph-properties fo:margin-left="0.503cm" fo:margin-right="0.503cm" fo:text-indent="0cm" style:auto-text-indent="false" style:snap-to-layout-grid="false"/>
      <style:text-properties style:font-name="Times New Roman" fo:font-size="11pt" style:font-size-asian="11pt" style:font-size-complex="11pt"/>
    </style:style>
    <style:style style:name="P22" style:family="paragraph" style:parent-style-name="Standard" style:list-style-name="L1">
      <style:paragraph-properties fo:text-align="justify" style:justify-single-word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23" style:family="paragraph" style:parent-style-name="Standard" style:list-style-name="WW8Num13">
      <style:paragraph-properties fo:text-align="justify" style:justify-single-word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24" style:family="paragraph" style:parent-style-name="Standard" style:list-style-name="WW8Num13">
      <style:paragraph-properties style:line-height-at-least="0.353cm" fo:text-align="justify" style:justify-single-word="false"/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P25" style:family="paragraph" style:parent-style-name="Standard" style:list-style-name="WW8Num13">
      <style:paragraph-properties style:line-height-at-least="0.353cm" fo:text-align="justify" style:justify-single-word="false">
        <style:tab-stops>
          <style:tab-stop style:position="0.751cm"/>
        </style:tab-stops>
      </style:paragraph-properties>
      <style:text-properties style:font-name="Times New Roman" fo:font-size="11pt" style:text-underline-style="none" fo:font-weight="normal" fo:background-color="transparent" style:font-size-asian="11pt" style:font-weight-asian="normal" style:font-size-complex="11pt" style:font-style-complex="italic" style:font-weight-complex="normal"/>
    </style:style>
    <style:style style:name="P26" style:family="paragraph" style:parent-style-name="Standard" style:list-style-name="WW8Num13">
      <style:paragraph-properties style:line-height-at-least="0.353cm" fo:text-align="justify" style:justify-single-word="false">
        <style:tab-stops>
          <style:tab-stop style:position="0.751cm"/>
        </style:tab-stops>
      </style:paragraph-properties>
      <style:text-properties style:font-name="Times New Roman" fo:font-size="11pt" style:font-size-asian="11pt" style:font-size-complex="11pt"/>
    </style:style>
    <style:style style:name="P27" style:family="paragraph" style:parent-style-name="Standard" style:list-style-name="L1">
      <style:paragraph-properties fo:text-align="justify" style:justify-single-word="false"/>
      <style:text-properties fo:color="#000000" style:font-name="Times New Roman" fo:font-size="11pt" fo:font-style="normal" fo:font-weight="normal" style:font-name-asian="Arial" style:font-size-asian="11pt" style:font-style-asian="normal" style:font-weight-asian="normal" style:font-name-complex="Arial" style:font-size-complex="11pt" style:font-style-complex="normal" style:font-weight-complex="normal"/>
    </style:style>
    <style:style style:name="P28" style:family="paragraph" style:parent-style-name="Standard" style:list-style-name="WW8Num13">
      <style:paragraph-properties style:line-height-at-least="0.353cm" fo:text-align="justify" style:justify-single-word="false">
        <style:tab-stops>
          <style:tab-stop style:position="0.751cm"/>
        </style:tab-stops>
      </style:paragraph-properties>
      <style:text-properties style:use-window-font-color="true" style:font-name="Times New Roman" fo:font-size="11pt" fo:language="it" fo:country="IT" style:text-underline-style="none" fo:font-weight="normal" fo:background-color="transparent" style:font-name-asian="Times New Roman" style:font-size-asian="11pt" style:language-asian="zh" style:country-asian="CN" style:font-weight-asian="normal" style:font-name-complex="Times New Roman" style:font-size-complex="11pt" style:language-complex="ar" style:country-complex="SA" style:font-style-complex="italic" style:font-weight-complex="normal"/>
    </style:style>
    <style:style style:name="P29" style:family="paragraph">
      <style:paragraph-properties style:writing-mode="lr-tb"/>
    </style:style>
    <style:style style:name="T1" style:family="text">
      <style:text-properties style:font-name="Times New Roman" fo:font-size="11pt" fo:font-weight="normal" style:font-size-asian="11pt" style:font-weight-asian="normal" style:font-size-complex="11pt" style:font-style-complex="italic" style:font-weight-complex="normal"/>
    </style:style>
    <style:style style:name="T2" style:family="text">
      <style:text-properties style:font-name="Times New Roman" fo:font-size="11pt" style:text-underline-style="solid" style:text-underline-width="auto" style:text-underline-color="font-color" fo:font-weight="normal" style:font-size-asian="11pt" style:font-weight-asian="normal" style:font-size-complex="11pt" style:font-style-complex="italic" style:font-weight-complex="normal"/>
    </style:style>
    <style:style style:name="T3" style:family="text">
      <style:text-properties fo:background-color="transparent"/>
    </style:style>
    <style:style style:name="T4" style:family="text">
      <style:text-properties fo:color="#000000" fo:font-style="normal" style:font-name-asian="Arial" style:font-style-asian="normal" style:font-name-complex="Arial" style:font-style-complex="normal"/>
    </style:style>
    <style:style style:name="T5" style:family="text">
      <style:text-properties fo:color="#000000" fo:font-style="normal" fo:background-color="transparent" style:font-name-asian="Arial" style:font-style-asian="normal" style:font-name-complex="Arial" style:font-style-complex="normal"/>
    </style:style>
    <style:style style:name="T6" style:family="text">
      <style:text-properties style:use-window-font-color="true" fo:language="it" fo:country="IT" style:text-underline-style="none" fo:font-weight="normal" fo:background-color="transparent" style:font-name-asian="Times New Roman" style:language-asian="zh" style:country-asian="CN" style:font-weight-asian="normal" style:font-name-complex="Times New Roman" style:language-complex="ar" style:country-complex="SA" style:font-style-complex="italic" style:font-weight-complex="normal"/>
    </style:style>
    <style:style style:name="T7" style:family="text">
      <style:text-properties style:text-underline-style="none" fo:font-weight="normal" fo:background-color="transparent" style:font-weight-asian="normal" style:font-style-complex="italic" style:font-weight-complex="normal"/>
    </style:style>
    <text:list-style style:name="L1">
      <text:list-level-style-number text:level="1" style:num-suffix=")" style:num-format="a">
        <style:list-level-properties text:list-level-position-and-space-mode="label-alignment">
          <style:list-level-label-alignment text:label-followed-by="listtab" text:list-tab-stop-position="1.773cm" fo:text-indent="-0.635cm" fo:margin-left="1.773cm"/>
        </style:list-level-properties>
      </text:list-level-style-number>
      <text:list-level-style-number text:level="2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2.408cm" fo:text-indent="-0.635cm" fo:margin-left="2.408cm"/>
        </style:list-level-properties>
      </text:list-level-style-number>
      <text:list-level-style-number text:level="3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3.043cm" fo:text-indent="-0.635cm" fo:margin-left="3.043cm"/>
        </style:list-level-properties>
      </text:list-level-style-number>
      <text:list-level-style-number text:level="4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3.678cm" fo:text-indent="-0.635cm" fo:margin-left="3.678cm"/>
        </style:list-level-properties>
      </text:list-level-style-number>
      <text:list-level-style-number text:level="5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4.313cm" fo:text-indent="-0.635cm" fo:margin-left="4.313cm"/>
        </style:list-level-properties>
      </text:list-level-style-number>
      <text:list-level-style-number text:level="6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4.948cm" fo:text-indent="-0.635cm" fo:margin-left="4.948cm"/>
        </style:list-level-properties>
      </text:list-level-style-number>
      <text:list-level-style-number text:level="7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5.583cm" fo:text-indent="-0.635cm" fo:margin-left="5.583cm"/>
        </style:list-level-properties>
      </text:list-level-style-number>
      <text:list-level-style-number text:level="8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6.218cm" fo:text-indent="-0.635cm" fo:margin-left="6.218cm"/>
        </style:list-level-properties>
      </text:list-level-style-number>
      <text:list-level-style-number text:level="9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6.853cm" fo:text-indent="-0.635cm" fo:margin-left="6.853cm"/>
        </style:list-level-properties>
      </text:list-level-style-number>
      <text:list-level-style-number text:level="10" text:style-name="Numbering_20_Symbols" style:num-suffix="." style:num-format="1">
        <style:list-level-properties text:list-level-position-and-space-mode="label-alignment">
          <style:list-level-label-alignment text:label-followed-by="listtab" text:list-tab-stop-position="7.488cm" fo:text-indent="-0.635cm" fo:margin-left="7.488cm"/>
        </style:list-level-properties>
      </text:list-level-style-number>
    </text:list-style>
    <style:style style:name="gr1" style:family="graphic">
      <style:graphic-properties draw:stroke="solid" svg:stroke-width="0.026cm" svg:stroke-color="#000000" draw:stroke-linejoin="round" draw:fill="solid" draw:fill-color="#ffffff" draw:textarea-horizontal-align="left" draw:textarea-vertical-align="middle" draw:auto-grow-height="false" fo:padding-top="0.229cm" fo:padding-bottom="0.229cm" fo:padding-left="0.441cm" fo:padding-right="0.441cm" fo:wrap-option="no-wrap" fo:margin-left="0.319cm" fo:margin-right="0.319cm" style:run-through="foreground" style:wrap="run-through" style:number-wrapped-paragraphs="no-limit" style:vertical-pos="from-top" style:vertical-rel="paragraph" style:horizontal-pos="from-left" style:horizontal-rel="paragraph" draw:wrap-influence-on-position="once-concurrent" style:flow-with-text="false"/>
    </style:style>
  </office:automatic-styles>
  <office:body>
    <office:text text:use-soft-page-breaks="true"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16">
        Allegato 3 alla determinazione 
        <text:s/>
        n
        <text:span text:style-name="T3">
          . 24/2017/VIII 
          <text:s/>
          del 27.04.2017
        </text:span>
      </text:p>
      <text:p text:style-name="P15"/>
      <text:p text:style-name="P4">
        <text:tab/>
        <text:tab/>
        <text:tab/>
        <text:tab/>
        <text:tab/>
        <text:tab/>
        <text:tab/>
        Al Comune di Arese
      </text:p>
      <text:p text:style-name="P4">
        <text:tab/>
        <text:tab/>
        <text:tab/>
        <text:tab/>
        <text:tab/>
        <text:tab/>
        <text:tab/>
        Servizio Eventi Culturali Sport e Tempo 
        <text:tab/>
        <text:tab/>
        <text:tab/>
        <text:tab/>
        <text:tab/>
        <text:tab/>
        <text:tab/>
        Libero
      </text:p>
      <text:p text:style-name="P4">
        <text:tab/>
        <text:tab/>
        <text:tab/>
        <text:tab/>
        <text:tab/>
        <text:tab/>
        <text:tab/>
        Via Roma, 2
      </text:p>
      <text:p text:style-name="P17">
        <text:span text:style-name="T1">
          <text:tab/>
          <text:tab/>
          <text:tab/>
          <text:tab/>
          <text:tab/>
          <text:tab/>
          <text:tab/>
        </text:span>
        <text:span text:style-name="T2">
          20020 ARESE 
          <text:s/>
          (MI)
        </text:span>
      </text:p>
      <text:p text:style-name="P4"/>
      <text:p text:style-name="P4"/>
      <text:p text:style-name="P18">
        Oggetto: RICHIESTA CONCESSIONE USO PALESTRE SCOLASTICHE IN ORARIO EXTRASCOLASTICO ANNO
        <text:span text:style-name="T3"> 2017/2018</text:span>
      </text:p>
      <text:p text:style-name="P18"/>
      <text:p text:style-name="P18"/>
      <text:p text:style-name="P19">Il sottoscritto ….................................................., nato/a a ….....................................................................</text:p>
      <text:p text:style-name="P19"/>
      <text:p text:style-name="P19">il …........................................................., residente/domiciliato a ….........................................................</text:p>
      <text:p text:style-name="P19"/>
      <text:p text:style-name="P19">in Via …...................................................................................... in qualità di Presidente/rappresentante </text:p>
      <text:p text:style-name="P20"/>
      <text:p text:style-name="P19">legale della Società/Associazione …..........................................................................................................</text:p>
      <text:p text:style-name="P7"/>
      <text:p text:style-name="P8">
        con sede in …...................................................... 
        <text:s/>
        Via....................................................................... 
        <text:s/>
        n.....
      </text:p>
      <text:p text:style-name="P7"/>
      <text:p text:style-name="P8">
        codice fiscale...................................................... 
        <text:s text:c="2"/>
        Partita Iva.....................................................................
      </text:p>
      <text:p text:style-name="P8"/>
      <text:p text:style-name="P8">tel./cell. ....................................................................... fax …....................................................................</text:p>
      <text:p text:style-name="P8"/>
      <text:p text:style-name="P8">e-mail …................................................................ p.e.c. ….......................................................................</text:p>
      <text:p text:style-name="P7"/>
      <text:p text:style-name="P8">
        <draw:custom-shape text:anchor-type="char" draw:z-index="0" draw:style-name="gr1" draw:text-style-name="P29" svg:width="0.496cm" svg:height="0.398cm" svg:x="0.099cm" svg:y="0.122cm">
          <text:p/>
          <draw:enhanced-geometry svg:viewBox="0 0 21600 21600" draw:type="rectangle" draw:enhanced-path="M 0 0 L 21600 0 21600 21600 0 21600 0 0 Z N"/>
        </draw:custom-shape>
        <text:tab/>
        iscritta/o all'albo delle Associazioni del Comune di Arese
      </text:p>
      <text:p text:style-name="P7"/>
      <text:p text:style-name="P8">
        <draw:custom-shape text:anchor-type="char" draw:z-index="1" draw:style-name="gr1" draw:text-style-name="P29" svg:width="0.475cm" svg:height="0.371cm" svg:x="0.099cm" svg:y="0.155cm">
          <text:p/>
          <draw:enhanced-geometry svg:viewBox="0 0 21600 21600" draw:type="rectangle" draw:enhanced-path="M 0 0 L 21600 0 21600 21600 0 21600 0 0 Z N"/>
        </draw:custom-shape>
        <text:tab/>
        non iscritta/o all'albo delle Associazioni del Comune di Arese
      </text:p>
      <text:p text:style-name="P7"/>
      <text:p text:style-name="P11">CHIEDE</text:p>
      <text:p text:style-name="P7"/>
      <text:p text:style-name="P8">di poter utilizzare la palestra della Scuola.................................................................................................. </text:p>
      <text:p text:style-name="P9">(soggetta a valutazione da parte del Servizio Eventi Culturali, Sport e Tempo Libero, come previsto dall'art. 3 del Regolamento comunale per la concessione un uso delle palestre scolastiche in orario extra-scolastico approvato con deliberazione del Consiglio comunale n. 42 del 20.05.2014)</text:p>
      <text:p text:style-name="P7"/>
      <text:p text:style-name="P8">dal …....................................al..............................................nei seguenti giorni e orari: </text:p>
      <text:p text:style-name="P7"/>
      <text:p text:style-name="P8">
        <text:s text:c="41"/>
        GIORNI:
        <text:tab/>
        <text:tab/>
        <text:tab/>
        <text:tab/>
        <text:s text:c="10"/>
        DALLE ORE /ALLE ORE 
        <text:s text:c="2"/>
      </text:p>
      <table:table table:name="Tabella1" table:style-name="Tabella1">
        <table:table-column table:style-name="Tabella1.A"/>
        <table:table-column table:style-name="Tabella1.B"/>
        <table:table-row table:style-name="Tabella1.1">
          <table:table-cell table:style-name="Tabella1.A1" office:value-type="string">
            <text:p text:style-name="P21"/>
          </table:table-cell>
          <table:table-cell table:style-name="Tabella1.B1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  <table:table-row table:style-name="Tabella1.1">
          <table:table-cell table:style-name="Tabella1.A2" office:value-type="string">
            <text:p text:style-name="P21"/>
          </table:table-cell>
          <table:table-cell table:style-name="Tabella1.B2" office:value-type="string">
            <text:p text:style-name="P21"/>
          </table:table-cell>
        </table:table-row>
      </table:table>
      <text:p text:style-name="P17"/>
      <text:p text:style-name="P8">per le seguenti attività ...............................................................................................................................</text:p>
      <text:p text:style-name="P8"/>
      <text:p text:style-name="P8">…................................................................................................................................................................</text:p>
      <text:p text:style-name="P12">
        <text:soft-page-break/>
        Il sottoscritto dichiara fin d'ora di assumere personalmente completa responsabilità circa la custodia 
        <text:s/>
        e il corretto uso della palestra negli orari 
        <text:s/>
        che saranno oggetto di concessione.
      </text:p>
      <text:p text:style-name="P5">Si allega alla presente domanda:</text:p>
      <text:p text:style-name="P5"/>
      <text:list xml:id="list32527549" text:style-name="L1">
        <text:list-item>
          <text:p text:style-name="P22">dichiarazione di impegno;</text:p>
        </text:list-item>
        <text:list-item>
          <text:p text:style-name="P22">copia dell'atto costitutivo e dello Statuto della Associazione (se non già consegnato);</text:p>
        </text:list-item>
        <text:list-item>
          <text:p text:style-name="P22">
            <text:span text:style-name="T4">Piano triennale </text:span>
            <text:span text:style-name="T5">(2017/2019)</text:span>
            <text:span text:style-name="T4"> di Prevenzione alla corruzione vigente per il Comune di Arese (da restituire debitamente sottoscritto per presa visione);</text:span>
          </text:p>
        </text:list-item>
        <text:list-item>
          <text:p text:style-name="P27">dichiarazione sostitutiva di atto di notorietà, ai sensi dell'art. 46 di cui al D.P.R. n. 445/2000, prevista dall'art. 8 del Piano sopra citato, da rendere debitamente compilata e sottoscritta;</text:p>
        </text:list-item>
        <text:list-item>
          <text:p text:style-name="P22">ai sensi dell'art. 38, comma 3, del D.P.R. n. 445/2000, copia fotostatica di un documento di identità del sottoscrittore.</text:p>
        </text:list-item>
      </text:list>
      <text:p text:style-name="P5"/>
      <text:p text:style-name="P12"/>
      <text:p text:style-name="P4">
        Li,...................
        <text:tab/>
        <text:tab/>
        <text:tab/>
      </text:p>
      <text:p text:style-name="P4"/>
      <text:p text:style-name="P4">
        <text:tab/>
        <text:tab/>
        <text:tab/>
        <text:tab/>
        <text:tab/>
        <text:tab/>
        <text:tab/>
        <text:tab/>
        <text:tab/>
        <text:s text:c="14"/>
        Firma
      </text:p>
      <text:p text:style-name="P4">
        <text:tab/>
        <text:tab/>
        <text:tab/>
        <text:tab/>
        <text:tab/>
        <text:tab/>
        <text:tab/>
        <text:tab/>
        <text:tab/>
        <text:s/>
        (Il legale rappresentante)
      </text:p>
      <text:p text:style-name="P4"/>
      <text:p text:style-name="P4">
        <text:tab/>
        <text:tab/>
        <text:tab/>
        <text:tab/>
        <text:tab/>
        <text:tab/>
        <text:tab/>
        <text:s text:c="22"/>
        ….....…......................................
      </text:p>
      <text:p text:style-name="P4">
        <text:tab/>
        <text:tab/>
        <text:tab/>
        <text:tab/>
        <text:tab/>
        <text:tab/>
        <text:tab/>
      </text:p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4"/>
      <text:p text:style-name="P12">
        <text:soft-page-break/>
        OGGETTO: DICHIARAZIONE DI IMPEGNO RELATIVA AGLI OBBLIGHI PREVISTI NEL REGOLAMENTO PER LA CONCESSIONE IN USO DELLE PALESTRE SCOLASTICHE COMUNALI IN ORARIO EXTRA-SCOLASTICO E NEL DISCIPLINARE DI CONCESSIONE.
      </text:p>
      <text:p text:style-name="P14"/>
      <text:p text:style-name="P14"/>
      <text:p text:style-name="P4">
        Il sottoscritto …......................................................................, come sopra indicato, in nome e per conto 
        <text:s/>
      </text:p>
      <text:p text:style-name="P7"/>
      <text:p text:style-name="P4">dell'Associazione / Ente / Società /Altro …...............................................................................................</text:p>
      <text:p text:style-name="P7"/>
      <text:p text:style-name="P4">
        ai fini del rilascio della concessione d'uso della palestra 
        <text:s/>
        della Scuola/e...................................................
      </text:p>
      <text:p text:style-name="P7"/>
      <text:p text:style-name="P4">…..................................................................................................................... nei giorni e orari richiesti</text:p>
      <text:p text:style-name="P13"/>
      <text:p text:style-name="P13"/>
      <text:p text:style-name="P11">DICHIARA</text:p>
      <text:p text:style-name="P11"/>
      <text:p text:style-name="P6"/>
      <text:p text:style-name="P5">sotto la propria responsabilità :</text:p>
      <text:list xml:id="list32503251" text:style-name="WW8Num13">
        <text:list-item>
          <text:p text:style-name="P23">di aver preso visione del vigente Regolamento per l'utilizzo delle palestre scolastiche comunali in orario extrascolastico e dello schema di disciplinare di concessione e di accettarli in ogni sua parte;</text:p>
        </text:list-item>
      </text:list>
      <text:p text:style-name="P1"/>
      <text:list xml:id="list32511096" text:continue-numbering="true" text:style-name="WW8Num13">
        <text:list-item>
          <text:p text:style-name="P23">di impegnarsi a versare, a favore del Comune, la tariffa oraria applicata entro la decorrenza stabilita;</text:p>
        </text:list-item>
      </text:list>
      <text:p text:style-name="P1"/>
      <text:list xml:id="list32512211" text:continue-numbering="true" text:style-name="WW8Num13">
        <text:list-item>
          <text:p text:style-name="P23">di sollevare da qualsiasi responsabilità gli Enti concedenti (Autorità scolastiche e Amministrazione Comunale) per qualsiasi danno possa occorrere a persona o cosa in dipendenza dell'uso dei locali stessi e dello svolgimento delle attività previste;</text:p>
        </text:list-item>
      </text:list>
      <text:p text:style-name="P1"/>
      <text:list xml:id="list32505213" text:continue-numbering="true" text:style-name="WW8Num13">
        <text:list-item>
          <text:p text:style-name="P23">di svolgere presso la palestra in uso esclusivamente le attività indicate nella domanda di partecipazione, conformi a quanto previsto nell'art. 2 del regolamento;</text:p>
        </text:list-item>
      </text:list>
      <text:p text:style-name="P1"/>
      <text:list xml:id="list32508989" text:continue-numbering="true" text:style-name="WW8Num13">
        <text:list-item>
          <text:p text:style-name="P23">di comunicare immediatamente all'Ufficio Servizio Eventi Culturali, Sport e Tempo Libero del Comune eventuali danni alle attrezzature, provocati o rilevati;</text:p>
        </text:list-item>
      </text:list>
      <text:p text:style-name="P1"/>
      <text:list xml:id="list32519158" text:continue-numbering="true" text:style-name="WW8Num13">
        <text:list-item>
          <text:p text:style-name="P23">di comunicare per iscritto al Comune l'eventuale termine anticipato dell'utilizzo della palestra;</text:p>
        </text:list-item>
      </text:list>
      <text:p text:style-name="P1"/>
      <text:list xml:id="list32531021" text:continue-numbering="true" text:style-name="WW8Num13">
        <text:list-item>
          <text:p text:style-name="P23">
            di assicurare la presenza 
            <text:s/>
            di un responsabile (di maggior età) della Società durante lo svolgimento dell'attività;
          </text:p>
        </text:list-item>
      </text:list>
      <text:p text:style-name="P1"/>
      <text:list xml:id="list32522862" text:continue-numbering="true" text:style-name="WW8Num13">
        <text:list-item>
          <text:p text:style-name="P23">
            di fare rispettare il divieto di fumare e non consentire l'accesso nella palestra 
            <text:s/>
            a persone estranee;
          </text:p>
        </text:list-item>
      </text:list>
      <text:p text:style-name="P1"/>
      <text:list xml:id="list32509321" text:continue-numbering="true" text:style-name="WW8Num13">
        <text:list-item>
          <text:p text:style-name="P24">di impegnarsi a restituire all'Ufficio Servizio Eventi Culturali, Sport e Tempo Libero del Comune le chiavi della palestra avute in consegna, entro il primo giorno lavorativo successivo alla scadenza della concessione;</text:p>
        </text:list-item>
      </text:list>
      <text:p text:style-name="P2"/>
      <text:list xml:id="list32514804" text:continue-numbering="true" text:style-name="WW8Num13">
        <text:list-item>
          <text:p text:style-name="P24">di accettare ogni modifica degli orari alle esigenze dell'attività sportiva scolastica e del Comune di Arese;</text:p>
        </text:list-item>
      </text:list>
      <text:p text:style-name="P2"/>
      <text:list xml:id="list32510707" text:continue-numbering="true" text:style-name="WW8Num13">
        <text:list-item>
          <text:p text:style-name="P24">il concessionario si impegna, senza eccezione alcuna, a che tutti coloro che partecipano alle attività motorie sportive, siano fisicamente idonei;</text:p>
          <text:p text:style-name="P24"/>
        </text:list-item>
        <text:list-item>
          <text:p text:style-name="P25">all'osservanza del Decreto del Ministero della Salute – Decreto 24 aprile 2013 recante “Disciplina della certificazione dell'attività sportiva non agonistica e amatoriale e linee guida sulla dotazione e l'utilizzo di defribrillatori semiautomatici e di eventuali altri dispositivi salvavita”;</text:p>
          <text:p text:style-name="P25"/>
        </text:list-item>
        <text:list-item>
          <text:p text:style-name="P26">
            <text:span text:style-name="T7">all'osservanza delle</text:span>
            <text:span text:style-name="T6"> disposizioni normative di cui al D.Lgs. n. 81/08 e ss.mm.ii. recante norme in materia di tutela della salute e della sicurezza nei luoghi di lavoro;</text:span>
          </text:p>
          <text:p text:style-name="P28">
            <text:soft-page-break/>
          </text:p>
        </text:list-item>
        <text:list-item>
          <text:p text:style-name="P28">all'osservanza delle prescrizioni di cui all'art. 2, comma 3, del vigente regolamento in materia di concessione delle palestre, ovvero non consentire la presenza di pubblico nelle palestre scolastiche comunali.</text:p>
        </text:list-item>
      </text:list>
      <text:p text:style-name="P2"/>
      <text:p text:style-name="P2"/>
      <text:p text:style-name="P2"/>
      <text:p text:style-name="P10">
        Li,..............................
        <text:tab/>
        <text:tab/>
        <text:tab/>
        <text:tab/>
        <text:tab/>
        <text:tab/>
      </text:p>
      <text:p text:style-name="P3"/>
      <text:p text:style-name="P3"/>
      <text:p text:style-name="P3"/>
      <text:p text:style-name="P3"/>
      <text:p text:style-name="P3">
        <text:tab/>
        <text:tab/>
        <text:tab/>
        <text:tab/>
        <text:tab/>
      </text:p>
      <text:p text:style-name="P3"/>
      <text:p text:style-name="P3">
        <text:tab/>
        <text:tab/>
        <text:tab/>
        <text:tab/>
        <text:tab/>
        <text:tab/>
        <text:tab/>
        <text:tab/>
        <text:tab/>
        Firma
      </text:p>
      <text:p text:style-name="P10"/>
      <text:p text:style-name="P5">
        <text:tab/>
        <text:tab/>
        <text:tab/>
        <text:tab/>
        <text:tab/>
        <text:s/>
        <text:tab/>
        <text:tab/>
         …......….............................................
      </text:p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meta:creation-date>2009-04-16T11:32:02.64</meta:creation-date>
    <meta:editing-duration>PT01H52M30S</meta:editing-duration>
    <meta:editing-cycles>29</meta:editing-cycles>
    <meta:generator>OpenOffice.org/3.2$Win32 OpenOffice.org_project/320m18$Build-9502</meta:generator>
    <dc:date>2017-04-28T12:33:34.61</dc:date>
    <dc:creator>Rosella Paganini</dc:creator>
    <meta:document-statistic meta:table-count="1" meta:image-count="0" meta:object-count="0" meta:page-count="4" meta:paragraph-count="60" meta:word-count="715" meta:character-count="6789"/>
    <meta:user-defined meta:name="Info 1"/>
    <meta:user-defined meta:name="Info 2"/>
    <meta:user-defined meta:name="Info 3"/>
    <meta:user-defined meta:name="Info 4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0</config:config-item>
      <config:config-item config:name="ViewAreaLeft" config:type="int">0</config:config-item>
      <config:config-item config:name="ViewAreaWidth" config:type="int">25799</config:config-item>
      <config:config-item config:name="ViewAreaHeight" config:type="int">14474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14637</config:config-item>
          <config:config-item config:name="ViewTop" config:type="int">3002</config:config-item>
          <config:config-item config:name="VisibleLeft" config:type="int">0</config:config-item>
          <config:config-item config:name="VisibleTop" config:type="int">0</config:config-item>
          <config:config-item config:name="VisibleRight" config:type="int">25797</config:config-item>
          <config:config-item config:name="VisibleBottom" config:type="int">14473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false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false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true</config:config-item>
      <config:config-item config:name="IgnoreTabsAndBlanksForLineCalculation" config:type="boolean">false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false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Wingdings" svg:font-family="Wingdings" style:font-pitch="variable" style:font-charset="x-symbol"/>
    <style:font-face style:name="Tahoma1" svg:font-family="Tahoma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ndale Sans UI" svg:font-family="'Andale Sans UI'" style:font-family-generic="system" style:font-pitch="variable"/>
    <style:font-face style:name="Tahoma" svg:font-family="Tahoma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de" fo:country="DE" style:letter-kerning="true" style:font-size-asian="12pt" style:language-asian="ja" style:country-asian="JP" style:font-size-complex="12pt" style:language-complex="fa" style:country-complex="IR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45cm" style:writing-mode="page"/>
      <style:text-properties style:use-window-font-color="true" style:font-name="Times New Roman" fo:font-size="12pt" fo:language="de" fo:country="DE" style:letter-kerning="true" style:font-name-asian="Andale Sans UI" style:font-size-asian="12pt" style:language-asian="ja" style:country-asian="JP" style:font-name-complex="Tahoma" style:font-size-complex="12pt" style:language-complex="fa" style:country-complex="IR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text-properties fo:language="zxx" fo:country="none" style:language-asian="zxx" style:country-asian="none" style:language-complex="zxx" style:country-complex="none"/>
    </style:style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Andale Sans UI" style:font-size-asian="14pt" style:font-name-complex="Tahoma" style:font-size-complex="14pt"/>
    </style:style>
    <style:style style:name="Text_20_body" style:display-name="Text body" style:family="paragraph" style:parent-style-name="Standard" style:class="text">
      <style:paragraph-properties fo:margin-top="0cm" fo:margin-bottom="0.212cm"/>
    </style:style>
    <style:style style:name="List" style:family="paragraph" style:parent-style-name="Text_20_body" style:class="list">
      <style:text-properties style:font-name-complex="Tahoma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Tahoma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Tahoma1"/>
    </style:style>
    <style:style style:name="Table_20_Contents" style:display-name="Table Contents" style:family="paragraph" style:parent-style-name="Standard" style:class="extra">
      <style:paragraph-properties text:number-lines="false" text:line-number="0"/>
    </style:style>
    <style:style style:name="WW8Num16z0" style:family="text">
      <style:text-properties style:font-name="Wingdings"/>
    </style:style>
    <style:style style:name="Numbering_20_Symbols" style:display-name="Numbering Symbols" style:family="text"/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listtab" text:list-tab-stop-position="0.762cm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8Num16">
      <text:list-level-style-number text:level="1" style:num-suffix=")" style:num-format="a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bullet text:level="2" text:style-name="WW8Num16z0" style:num-suffix="." text:bullet-char="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  <style:text-properties fo:font-family="Symbol" style:font-charset="x-symbol"/>
      </text:list-level-style-bullet>
      <text:list-level-style-bullet text:level="3" text:style-name="WW8Num16z0" style:num-suffix="." text:bullet-char="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  <style:text-properties fo:font-family="Symbol" style:font-charset="x-symbol"/>
      </text:list-level-style-bullet>
      <text:list-level-style-bullet text:level="4" text:style-name="WW8Num16z0" style:num-suffix="." text:bullet-char="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  <style:text-properties fo:font-family="Symbol" style:font-charset="x-symbol"/>
      </text:list-level-style-bullet>
      <text:list-level-style-bullet text:level="5" text:style-name="WW8Num16z0" style:num-suffix="." text:bullet-char="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  <style:text-properties fo:font-family="Symbol" style:font-charset="x-symbol"/>
      </text:list-level-style-bullet>
      <text:list-level-style-bullet text:level="6" text:style-name="WW8Num16z0" style:num-suffix="." text:bullet-char="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  <style:text-properties fo:font-family="Symbol" style:font-charset="x-symbol"/>
      </text:list-level-style-bullet>
      <text:list-level-style-bullet text:level="7" text:style-name="WW8Num16z0" style:num-suffix="." text:bullet-char="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  <style:text-properties fo:font-family="Symbol" style:font-charset="x-symbol"/>
      </text:list-level-style-bullet>
      <text:list-level-style-bullet text:level="8" text:style-name="WW8Num16z0" style:num-suffix="." text:bullet-char="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  <style:text-properties fo:font-family="Symbol" style:font-charset="x-symbol"/>
      </text:list-level-style-bullet>
      <text:list-level-style-bullet text:level="9" text:style-name="WW8Num16z0" style:num-suffix="." text:bullet-char="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  <style:text-properties fo:font-family="Symbol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17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8Num13">
      <text:list-level-style-number text:level="1" style:num-suffix="." style:num-format="1">
        <style:list-level-properties text:list-level-position-and-space-mode="label-alignment">
          <style:list-level-label-alignment text:label-followed-by="listtab" text:list-tab-stop-position="1.27cm" fo:text-indent="-0.635cm" fo:margin-left="1.27cm"/>
        </style:list-level-properties>
      </text:list-level-style-number>
      <text:list-level-style-number text:level="2" style:num-suffix="." style:num-format="1">
        <style:list-level-properties text:list-level-position-and-space-mode="label-alignment">
          <style:list-level-label-alignment text:label-followed-by="listtab" text:list-tab-stop-position="1.905cm" fo:text-indent="-0.635cm" fo:margin-left="1.905cm"/>
        </style:list-level-properties>
      </text:list-level-style-number>
      <text:list-level-style-number text:level="3" style:num-suffix="." style:num-format="1">
        <style:list-level-properties text:list-level-position-and-space-mode="label-alignment">
          <style:list-level-label-alignment text:label-followed-by="listtab" text:list-tab-stop-position="2.54cm" fo:text-indent="-0.635cm" fo:margin-left="2.54cm"/>
        </style:list-level-properties>
      </text:list-level-style-number>
      <text:list-level-style-number text:level="4" style:num-suffix="." style:num-format="1">
        <style:list-level-properties text:list-level-position-and-space-mode="label-alignment">
          <style:list-level-label-alignment text:label-followed-by="listtab" text:list-tab-stop-position="3.175cm" fo:text-indent="-0.635cm" fo:margin-left="3.175cm"/>
        </style:list-level-properties>
      </text:list-level-style-number>
      <text:list-level-style-number text:level="5" style:num-suffix="." style:num-format="1">
        <style:list-level-properties text:list-level-position-and-space-mode="label-alignment">
          <style:list-level-label-alignment text:label-followed-by="listtab" text:list-tab-stop-position="3.81cm" fo:text-indent="-0.635cm" fo:margin-left="3.81cm"/>
        </style:list-level-properties>
      </text:list-level-style-number>
      <text:list-level-style-number text:level="6" style:num-suffix="." style:num-format="1">
        <style:list-level-properties text:list-level-position-and-space-mode="label-alignment">
          <style:list-level-label-alignment text:label-followed-by="listtab" text:list-tab-stop-position="4.445cm" fo:text-indent="-0.635cm" fo:margin-left="4.445cm"/>
        </style:list-level-properties>
      </text:list-level-style-number>
      <text:list-level-style-number text:level="7" style:num-suffix="." style:num-format="1">
        <style:list-level-properties text:list-level-position-and-space-mode="label-alignment">
          <style:list-level-label-alignment text:label-followed-by="listtab" text:list-tab-stop-position="5.08cm" fo:text-indent="-0.635cm" fo:margin-left="5.08cm"/>
        </style:list-level-properties>
      </text:list-level-style-number>
      <text:list-level-style-number text:level="8" style:num-suffix="." style:num-format="1">
        <style:list-level-properties text:list-level-position-and-space-mode="label-alignment">
          <style:list-level-label-alignment text:label-followed-by="listtab" text:list-tab-stop-position="5.715cm" fo:text-indent="-0.635cm" fo:margin-left="5.715cm"/>
        </style:list-level-properties>
      </text:list-level-style-number>
      <text:list-level-style-number text:level="9" style:num-suffix="." style:num-format="1">
        <style:list-level-properties text:list-level-position-and-space-mode="label-alignment">
          <style:list-level-label-alignment text:label-followed-by="listtab" text:list-tab-stop-position="6.35cm" fo:text-indent="-0.635cm" fo:margin-left="6.35cm"/>
        </style:list-level-properties>
      </text:list-level-style-number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</office:styles>
  <office:automatic-styles>
    <style:page-layout style:name="Mpm1">
      <style:page-layout-properties fo:page-width="20.999cm" fo:page-height="29.699cm" style:num-format="1" style:print-orientation="portrait" fo:margin-top="2cm" fo:margin-bottom="2cm" fo:margin-left="2cm" fo:margin-right="2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/>
  </office:master-styles>
</office:document-styles>
</file>